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BA4C04-8079-4EBA-A3E0-5C0B3133FF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4902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A8FB45-70C4-43F0-A2CA-D253318F39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7592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4C769-25B0-4066-B4D6-6D415EA001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1776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8DA01-336B-42FB-9E7C-5322E7EB4C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8201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A2D14-89B4-45B6-8BAA-C6162A4AB3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461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C7DEC-C350-406D-B874-14A290130A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3877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32067-3FEF-4007-AA27-1E3C09621B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638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90F307-60AD-4B99-852F-0259B2AAFD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8959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9C7E52-2F88-4872-AFED-1F13AE00F5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5650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FE5D0-334B-49C5-8498-DC6632499F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9020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B5E6D-6322-4C0B-ABC7-8BDB624976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469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3781B-2E1B-4A8F-9574-1B23D3285C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5349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034A397-5103-4835-8E1F-838ABCB2ED4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1143000"/>
          </a:xfrm>
        </p:spPr>
        <p:txBody>
          <a:bodyPr/>
          <a:lstStyle/>
          <a:p>
            <a:pPr algn="l"/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       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>
                <a:solidFill>
                  <a:schemeClr val="folHlink"/>
                </a:solidFill>
              </a:rPr>
              <a:t> </a:t>
            </a:r>
            <a:r>
              <a:rPr lang="en-US" altLang="en-US" sz="4000" smtClean="0">
                <a:solidFill>
                  <a:schemeClr val="folHlink"/>
                </a:solidFill>
              </a:rPr>
              <a:t>801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21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>
                <a:solidFill>
                  <a:schemeClr val="folHlink"/>
                </a:solidFill>
              </a:rPr>
              <a:t>marzo</a:t>
            </a:r>
            <a:r>
              <a:rPr lang="en-US" altLang="en-US" sz="4000" dirty="0">
                <a:solidFill>
                  <a:schemeClr val="folHlink"/>
                </a:solidFill>
              </a:rPr>
              <a:t> 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752600"/>
            <a:ext cx="8534400" cy="49530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CC0000"/>
                </a:solidFill>
              </a:rPr>
              <a:t>56</a:t>
            </a:r>
            <a:r>
              <a:rPr lang="es-ES_tradnl" altLang="en-US" dirty="0">
                <a:solidFill>
                  <a:srgbClr val="CC0000"/>
                </a:solidFill>
              </a:rPr>
              <a:t>: </a:t>
            </a:r>
            <a:r>
              <a:rPr lang="es-ES_tradnl" altLang="en-US" dirty="0"/>
              <a:t>¿Te gustan las legumbres?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dirty="0"/>
              <a:t>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an</a:t>
            </a:r>
            <a:r>
              <a:rPr lang="es-ES_tradnl" altLang="en-US" dirty="0"/>
              <a:t> </a:t>
            </a:r>
            <a:r>
              <a:rPr lang="es-ES_tradnl" altLang="en-US" dirty="0" err="1"/>
              <a:t>appropriate</a:t>
            </a:r>
            <a:r>
              <a:rPr lang="es-ES_tradnl" altLang="en-US" dirty="0"/>
              <a:t> </a:t>
            </a:r>
            <a:r>
              <a:rPr lang="es-ES_tradnl" altLang="en-US" dirty="0" err="1"/>
              <a:t>vocabulary</a:t>
            </a:r>
            <a:r>
              <a:rPr lang="es-ES_tradnl" altLang="en-US" dirty="0"/>
              <a:t> </a:t>
            </a:r>
            <a:r>
              <a:rPr lang="es-ES_tradnl" altLang="en-US" dirty="0" err="1"/>
              <a:t>word</a:t>
            </a:r>
            <a:r>
              <a:rPr lang="es-ES_tradnl" altLang="en-US" dirty="0"/>
              <a:t>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Para ___________________, las amigas __________ arroz con biftec y frijoles.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Enrique ______ una ensalada y _____un vaso de agua.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Los Gómez toman ______________ en la tarde.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84238"/>
          </a:xfrm>
        </p:spPr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Practica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229600" cy="4525963"/>
          </a:xfrm>
        </p:spPr>
        <p:txBody>
          <a:bodyPr/>
          <a:lstStyle/>
          <a:p>
            <a:r>
              <a:rPr lang="en-US" altLang="en-US"/>
              <a:t>Identify the following foods:</a:t>
            </a:r>
          </a:p>
          <a:p>
            <a:pPr>
              <a:buFontTx/>
              <a:buNone/>
            </a:pPr>
            <a:endParaRPr lang="en-US" altLang="en-US"/>
          </a:p>
        </p:txBody>
      </p:sp>
      <p:pic>
        <p:nvPicPr>
          <p:cNvPr id="4101" name="Picture 5" descr="MC900434769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76400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MC900237878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447800"/>
            <a:ext cx="2368550" cy="20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MC900433913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300" y="152400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MC900441748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6576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9" name="Picture 13" descr="MC900215787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060825"/>
            <a:ext cx="1446213" cy="180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MC900232682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429000"/>
            <a:ext cx="1676400" cy="255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476250" y="35814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1.</a:t>
            </a:r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3219450" y="35814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2.</a:t>
            </a:r>
          </a:p>
        </p:txBody>
      </p:sp>
      <p:sp>
        <p:nvSpPr>
          <p:cNvPr id="4119" name="Text Box 23"/>
          <p:cNvSpPr txBox="1">
            <a:spLocks noChangeArrowheads="1"/>
          </p:cNvSpPr>
          <p:nvPr/>
        </p:nvSpPr>
        <p:spPr bwMode="auto">
          <a:xfrm>
            <a:off x="6400800" y="31242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3.</a:t>
            </a:r>
          </a:p>
        </p:txBody>
      </p:sp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381000" y="57912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4.</a:t>
            </a:r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3524250" y="58674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5.</a:t>
            </a: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6096000" y="61722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6.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Ejercicios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r>
              <a:rPr lang="en-US" altLang="en-US" dirty="0" err="1"/>
              <a:t>Mirar</a:t>
            </a:r>
            <a:r>
              <a:rPr lang="en-US" altLang="en-US" dirty="0"/>
              <a:t> </a:t>
            </a:r>
            <a:r>
              <a:rPr lang="en-US" altLang="en-US" u="sng" dirty="0" err="1"/>
              <a:t>Dialogo</a:t>
            </a:r>
            <a:r>
              <a:rPr lang="en-US" altLang="en-US" u="sng" dirty="0"/>
              <a:t> en vivo</a:t>
            </a:r>
            <a:r>
              <a:rPr lang="en-US" altLang="en-US" dirty="0"/>
              <a:t> </a:t>
            </a:r>
          </a:p>
          <a:p>
            <a:r>
              <a:rPr lang="en-US" altLang="en-US" dirty="0" err="1"/>
              <a:t>Completar</a:t>
            </a:r>
            <a:r>
              <a:rPr lang="en-US" altLang="en-US" dirty="0"/>
              <a:t> </a:t>
            </a:r>
            <a:r>
              <a:rPr lang="en-US" altLang="en-US" dirty="0" err="1"/>
              <a:t>las</a:t>
            </a:r>
            <a:r>
              <a:rPr lang="en-US" altLang="en-US" dirty="0"/>
              <a:t> </a:t>
            </a:r>
            <a:r>
              <a:rPr lang="en-US" altLang="en-US" dirty="0" err="1"/>
              <a:t>hojas</a:t>
            </a:r>
            <a:r>
              <a:rPr lang="en-US" altLang="en-US" dirty="0"/>
              <a:t> </a:t>
            </a:r>
            <a:r>
              <a:rPr lang="en-US" altLang="en-US" u="sng" dirty="0" err="1"/>
              <a:t>Capitulo</a:t>
            </a:r>
            <a:r>
              <a:rPr lang="en-US" altLang="en-US" u="sng" dirty="0"/>
              <a:t> 4: </a:t>
            </a:r>
            <a:r>
              <a:rPr lang="en-US" altLang="en-US" u="sng" dirty="0" err="1"/>
              <a:t>Dialogo</a:t>
            </a:r>
            <a:r>
              <a:rPr lang="en-US" altLang="en-US" u="sng" dirty="0"/>
              <a:t> en vivo</a:t>
            </a:r>
          </a:p>
          <a:p>
            <a:endParaRPr lang="en-US" altLang="en-US" u="sng" dirty="0"/>
          </a:p>
          <a:p>
            <a:endParaRPr lang="en-US" altLang="en-US" u="sng" dirty="0"/>
          </a:p>
          <a:p>
            <a:endParaRPr lang="en-US" altLang="en-US" u="sng" dirty="0"/>
          </a:p>
          <a:p>
            <a:r>
              <a:rPr lang="en-US" altLang="en-US" dirty="0" err="1"/>
              <a:t>Completa</a:t>
            </a:r>
            <a:r>
              <a:rPr lang="en-US" altLang="en-US" dirty="0"/>
              <a:t> la </a:t>
            </a:r>
            <a:r>
              <a:rPr lang="en-US" altLang="en-US" dirty="0" err="1"/>
              <a:t>hoja</a:t>
            </a:r>
            <a:r>
              <a:rPr lang="en-US" altLang="en-US" dirty="0"/>
              <a:t> </a:t>
            </a:r>
            <a:r>
              <a:rPr lang="en-US" altLang="en-US" u="sng" dirty="0"/>
              <a:t>La </a:t>
            </a:r>
            <a:r>
              <a:rPr lang="en-US" altLang="en-US" u="sng" dirty="0" err="1"/>
              <a:t>cita</a:t>
            </a:r>
            <a:r>
              <a:rPr lang="en-US" altLang="en-US" u="sng" dirty="0"/>
              <a:t> de </a:t>
            </a:r>
            <a:r>
              <a:rPr lang="en-US" altLang="en-US" u="sng" dirty="0" err="1"/>
              <a:t>Matilde</a:t>
            </a:r>
            <a:r>
              <a:rPr lang="en-US" altLang="en-US" u="sng" dirty="0"/>
              <a:t> y Ernesto</a:t>
            </a:r>
            <a:endParaRPr lang="en-US" altLang="en-US" dirty="0"/>
          </a:p>
          <a:p>
            <a:endParaRPr lang="en-US" altLang="en-US" dirty="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609600" y="3124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56</a:t>
            </a:r>
            <a:endParaRPr lang="en-US" altLang="en-US" dirty="0">
              <a:solidFill>
                <a:srgbClr val="CC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99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        Clase 801 La fecha es el 21 de marzo del 2014</vt:lpstr>
      <vt:lpstr>Practica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8IM La fecha es el 3 de marzo del 2011</dc:title>
  <dc:creator>Helen Zumaeta</dc:creator>
  <cp:lastModifiedBy>Helen Zumaeta</cp:lastModifiedBy>
  <cp:revision>13</cp:revision>
  <dcterms:created xsi:type="dcterms:W3CDTF">2011-03-03T18:04:49Z</dcterms:created>
  <dcterms:modified xsi:type="dcterms:W3CDTF">2014-03-21T15:39:57Z</dcterms:modified>
</cp:coreProperties>
</file>